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2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FAB53-274C-4F05-9125-1C430DE3700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49E-A954-4531-9D8D-9D711EBF66D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FAB53-274C-4F05-9125-1C430DE3700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49E-A954-4531-9D8D-9D711EBF66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FAB53-274C-4F05-9125-1C430DE3700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49E-A954-4531-9D8D-9D711EBF66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FAB53-274C-4F05-9125-1C430DE3700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49E-A954-4531-9D8D-9D711EBF66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FAB53-274C-4F05-9125-1C430DE3700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6FC549E-A954-4531-9D8D-9D711EBF66D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FAB53-274C-4F05-9125-1C430DE3700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49E-A954-4531-9D8D-9D711EBF66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FAB53-274C-4F05-9125-1C430DE3700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49E-A954-4531-9D8D-9D711EBF66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FAB53-274C-4F05-9125-1C430DE3700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49E-A954-4531-9D8D-9D711EBF66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FAB53-274C-4F05-9125-1C430DE3700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49E-A954-4531-9D8D-9D711EBF66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FAB53-274C-4F05-9125-1C430DE3700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49E-A954-4531-9D8D-9D711EBF66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FAB53-274C-4F05-9125-1C430DE3700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549E-A954-4531-9D8D-9D711EBF66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2FAB53-274C-4F05-9125-1C430DE3700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6FC549E-A954-4531-9D8D-9D711EBF66D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Ganymede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Asia Tooke and Avery Morgan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1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Ganymede Physical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the largest satellite in our solar system with three whole layers: an iron, metallic core that generates its magnetic field, a rocky mantle, and its shell, which is chiefly composed of ice. </a:t>
            </a:r>
          </a:p>
          <a:p>
            <a:r>
              <a:rPr lang="en-US" dirty="0" smtClean="0"/>
              <a:t>There is some Oxygen in the atmosphere, but it’s too thin to support life. </a:t>
            </a:r>
          </a:p>
          <a:p>
            <a:r>
              <a:rPr lang="en-US" dirty="0" smtClean="0"/>
              <a:t>It’s lumpy! This means that there are probably rock formations beneath the ice. </a:t>
            </a:r>
          </a:p>
        </p:txBody>
      </p:sp>
    </p:spTree>
    <p:extLst>
      <p:ext uri="{BB962C8B-B14F-4D97-AF65-F5344CB8AC3E}">
        <p14:creationId xmlns:p14="http://schemas.microsoft.com/office/powerpoint/2010/main" val="82343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96644"/>
            <a:ext cx="4114800" cy="377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731" y="636150"/>
            <a:ext cx="4057650" cy="327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2274332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Ganymede’s Bright Limb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54731" y="4271528"/>
            <a:ext cx="4057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Galileo </a:t>
            </a:r>
            <a:r>
              <a:rPr lang="en-US" dirty="0" err="1" smtClean="0"/>
              <a:t>Regio’s</a:t>
            </a:r>
            <a:r>
              <a:rPr lang="en-US" dirty="0" smtClean="0"/>
              <a:t> furrowed region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70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Ganymede Special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It’s forty percent cratered area, and sixty percent lightly grooved terrain from tensional faulting or release of water beneath the surface. Some grooves are up to 700 m high. The dark cratered area is probably the original crust of the satellite. </a:t>
            </a:r>
          </a:p>
          <a:p>
            <a:r>
              <a:rPr lang="en-US" dirty="0" smtClean="0"/>
              <a:t>The craters are flat, probably because of the soft, icy ground. </a:t>
            </a:r>
          </a:p>
          <a:p>
            <a:r>
              <a:rPr lang="en-US" dirty="0" smtClean="0"/>
              <a:t>Galileo </a:t>
            </a:r>
            <a:r>
              <a:rPr lang="en-US" dirty="0" err="1" smtClean="0"/>
              <a:t>Regio</a:t>
            </a:r>
            <a:r>
              <a:rPr lang="en-US" dirty="0" smtClean="0"/>
              <a:t> is the largest area on Ganymede.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71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Features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4199467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5791200"/>
            <a:ext cx="4199467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Khensu</a:t>
            </a:r>
            <a:r>
              <a:rPr lang="en-US" dirty="0" smtClean="0"/>
              <a:t> Crater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366" y="1828801"/>
            <a:ext cx="4249271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8200" y="5802868"/>
            <a:ext cx="4249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Grooved terrain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50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the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Galileo, at first, called the moons numerically after the Medici family. In the mid-1800’s, Ganymede as well as the other Galilean moons were renamed so as to avoid confusion that could arise with naming the moons numerically. </a:t>
            </a:r>
          </a:p>
          <a:p>
            <a:r>
              <a:rPr lang="en-US" dirty="0" smtClean="0"/>
              <a:t>Ganymede in Greek mythology was a very pretty boy that was disguised as an eagle by Zeus and brought to Mount Olympus to be the cupbearer of the Gods.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52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Field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4248150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199498"/>
            <a:ext cx="3429000" cy="3049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482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Triple Eclipse on Jupiter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0"/>
            <a:ext cx="5105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00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</TotalTime>
  <Words>246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Ganymede</vt:lpstr>
      <vt:lpstr>Ganymede Physical Features </vt:lpstr>
      <vt:lpstr>PowerPoint Presentation</vt:lpstr>
      <vt:lpstr>Ganymede Special Features</vt:lpstr>
      <vt:lpstr>Special Features</vt:lpstr>
      <vt:lpstr>Origin of the Name</vt:lpstr>
      <vt:lpstr>Magnetic Field</vt:lpstr>
      <vt:lpstr>Triple Eclipse on Jupiter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Ganymede</dc:title>
  <dc:creator>vci</dc:creator>
  <cp:lastModifiedBy>vci</cp:lastModifiedBy>
  <cp:revision>5</cp:revision>
  <dcterms:created xsi:type="dcterms:W3CDTF">2014-04-10T17:57:55Z</dcterms:created>
  <dcterms:modified xsi:type="dcterms:W3CDTF">2014-04-10T18:58:19Z</dcterms:modified>
</cp:coreProperties>
</file>